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1" r:id="rId6"/>
    <p:sldId id="270" r:id="rId7"/>
    <p:sldId id="267" r:id="rId8"/>
    <p:sldId id="259" r:id="rId9"/>
    <p:sldId id="273" r:id="rId10"/>
    <p:sldId id="274" r:id="rId11"/>
    <p:sldId id="260" r:id="rId12"/>
    <p:sldId id="262" r:id="rId13"/>
    <p:sldId id="278" r:id="rId14"/>
    <p:sldId id="263" r:id="rId15"/>
    <p:sldId id="264" r:id="rId16"/>
    <p:sldId id="279" r:id="rId17"/>
    <p:sldId id="275" r:id="rId18"/>
    <p:sldId id="277" r:id="rId19"/>
    <p:sldId id="276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Georgia" pitchFamily="18" charset="0"/>
              </a:rPr>
              <a:t>МБОУ </a:t>
            </a:r>
            <a:r>
              <a:rPr lang="ru-RU" sz="2000" dirty="0" err="1" smtClean="0">
                <a:latin typeface="Georgia" pitchFamily="18" charset="0"/>
              </a:rPr>
              <a:t>Золотарёвская</a:t>
            </a:r>
            <a:r>
              <a:rPr lang="ru-RU" sz="2000" dirty="0" smtClean="0">
                <a:latin typeface="Georgia" pitchFamily="18" charset="0"/>
              </a:rPr>
              <a:t> основная общеобразовательная школа»</a:t>
            </a:r>
            <a:br>
              <a:rPr lang="ru-RU" sz="2000" dirty="0" smtClean="0">
                <a:latin typeface="Georgia" pitchFamily="18" charset="0"/>
              </a:rPr>
            </a:br>
            <a:endParaRPr lang="ru-RU" sz="2000" dirty="0"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latin typeface="Georgia" pitchFamily="18" charset="0"/>
              </a:rPr>
              <a:t>Воспитатель дошкольной группы </a:t>
            </a:r>
          </a:p>
          <a:p>
            <a:pPr marL="0" indent="0" algn="ctr">
              <a:buNone/>
            </a:pPr>
            <a:r>
              <a:rPr lang="ru-RU" sz="4800" dirty="0" smtClean="0">
                <a:latin typeface="Georgia" pitchFamily="18" charset="0"/>
              </a:rPr>
              <a:t>Никитина                                      Ольга Анатольевна</a:t>
            </a:r>
          </a:p>
          <a:p>
            <a:pPr marL="0" indent="0" algn="ctr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82337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Оля\IMG-20220228-WA00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744415" cy="52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1124744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Конкурс рисунков ко Дню матери «Портрет любимой мамы»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6094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Оля\20200305_1639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56" y="1069776"/>
            <a:ext cx="5896960" cy="442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1772816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Я с любимой дочкой на утреннике в образе весны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294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Оля\IMG-20220225-WA00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448249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1268760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Рассказываю «снеговику» правила конкурса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627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ля\20201226_1052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509" y="1172749"/>
            <a:ext cx="556861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1700808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Новогодний утренник </a:t>
            </a:r>
          </a:p>
          <a:p>
            <a:pPr algn="ctr"/>
            <a:r>
              <a:rPr lang="ru-RU" sz="4000" dirty="0" smtClean="0"/>
              <a:t>«В гостях у сказки»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2345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Оля\IMG-20220225-WA00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4426921" cy="590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2420888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Праздник Осени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3308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Оля\IMG-20220225-WA00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483254" cy="420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229200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Праздник 8 марта «С праздником мимозы!»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5134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ля\20210301_11474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6313710" cy="47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51723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Утренник «В гостях у дядюшки Ау»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645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Оля\IMG-20220228-WA00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609249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589240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Прогулки на свежем воздухе зимой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50234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Оля\IMG-20220228-WA00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35" y="731838"/>
            <a:ext cx="6174238" cy="413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157192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Прогулки на свежем воздухе </a:t>
            </a:r>
            <a:r>
              <a:rPr lang="ru-RU" sz="4000" dirty="0" smtClean="0"/>
              <a:t>весной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03938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Оля\IMG-20220228-WA0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408712" cy="48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589240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Прогулки на свежем воздухе летом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0260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ля\IMG_20170622_1447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527701" cy="618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764704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Давайте знакомиться) Это я!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80814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Оля\IMG-20220225-WA00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412910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836712"/>
            <a:ext cx="4283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Поделка воспитанников на конкурс новогодних игрушек «Мастерская деда Мороза»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2881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Оля\IMG-20220225-WA00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541581" cy="610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1988840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А это я на рабочем месте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989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517232"/>
            <a:ext cx="4669904" cy="1152128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Я – Снегурочка!</a:t>
            </a:r>
            <a:endParaRPr lang="ru-RU" sz="4000" dirty="0"/>
          </a:p>
        </p:txBody>
      </p:sp>
      <p:pic>
        <p:nvPicPr>
          <p:cNvPr id="5" name="Picture 2" descr="E:\Оля\IMG-20220225-WA00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176464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27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ля\IMG-20220228-WA00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436206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1988840"/>
            <a:ext cx="2952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Я и мой любимый сынок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856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ля\IMG-20220228-WA00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909075" cy="521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2060848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Мои любимые дети и наши питомцы!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5023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ля\IMG-20220225-WA00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3768820" cy="591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1916832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Собираю кота Василия на прогулку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5029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Оля\20200110_1601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619543" cy="496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5892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Занятие ко Дню России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973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Оля\IMG-20220228-WA00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528392" cy="47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1196752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Занятие по рисованию «Портрет»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876347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231</TotalTime>
  <Words>132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МБОУ Золотарёвская основная общеобразовательная школа» </vt:lpstr>
      <vt:lpstr>Презентация PowerPoint</vt:lpstr>
      <vt:lpstr>Презентация PowerPoint</vt:lpstr>
      <vt:lpstr>Я – Снегурочка!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Золотарёвская основная общеобразовательная школа» </dc:title>
  <dc:creator>HP</dc:creator>
  <cp:lastModifiedBy>HP</cp:lastModifiedBy>
  <cp:revision>17</cp:revision>
  <dcterms:created xsi:type="dcterms:W3CDTF">2022-02-27T12:12:56Z</dcterms:created>
  <dcterms:modified xsi:type="dcterms:W3CDTF">2022-03-01T20:00:34Z</dcterms:modified>
</cp:coreProperties>
</file>